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7" r:id="rId2"/>
    <p:sldId id="256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87"/>
    <p:restoredTop sz="96276"/>
  </p:normalViewPr>
  <p:slideViewPr>
    <p:cSldViewPr snapToGrid="0">
      <p:cViewPr>
        <p:scale>
          <a:sx n="69" d="100"/>
          <a:sy n="69" d="100"/>
        </p:scale>
        <p:origin x="294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1300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  <a:prstGeom prst="rect">
            <a:avLst/>
          </a:prstGeo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1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1500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496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76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09E2D292-C33C-D13E-202D-B175DBBBDC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369"/>
            <a:ext cx="7560640" cy="1069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0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09E2D292-C33C-D13E-202D-B175DBBBDC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370"/>
            <a:ext cx="7560640" cy="1069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672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8298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36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46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122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392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7795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A5A9E-6E6C-8A44-A8E9-6C4579D2761F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4513B-F3BE-2F44-96CE-021DA3D63D8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4025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9" r:id="rId2"/>
    <p:sldLayoutId id="2147483708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77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40F4058-C444-2223-D997-DD9B5DBFAA6B}"/>
              </a:ext>
            </a:extLst>
          </p:cNvPr>
          <p:cNvSpPr txBox="1"/>
          <p:nvPr/>
        </p:nvSpPr>
        <p:spPr>
          <a:xfrm>
            <a:off x="179837" y="6835478"/>
            <a:ext cx="7200000" cy="331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5879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78</TotalTime>
  <Words>0</Words>
  <Application>Microsoft Macintosh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喜和 大室</dc:creator>
  <cp:lastModifiedBy>円香 森永</cp:lastModifiedBy>
  <cp:revision>7</cp:revision>
  <dcterms:created xsi:type="dcterms:W3CDTF">2024-10-04T08:07:33Z</dcterms:created>
  <dcterms:modified xsi:type="dcterms:W3CDTF">2024-10-07T08:48:35Z</dcterms:modified>
</cp:coreProperties>
</file>